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65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35"/>
    <p:restoredTop sz="95680"/>
  </p:normalViewPr>
  <p:slideViewPr>
    <p:cSldViewPr snapToGrid="0" snapToObjects="1">
      <p:cViewPr varScale="1">
        <p:scale>
          <a:sx n="76" d="100"/>
          <a:sy n="76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58628-B6E2-1D64-1EF0-BBB967E55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BC356B-9246-0223-FECF-BAB052A33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9677A-0E64-ED45-D82C-EAC46773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C44DDE-BE19-4519-CE0F-5C119CF4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C0987-DE5C-BE1A-302F-07A5E596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9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F95FA-1592-1C17-12A0-57F42C2B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3FF154-BD7F-CF14-4AF0-1A9EC2B8F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B7E534-1421-3138-E6D7-39A6FF76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DEF39F-7E53-FCE6-B260-9CC961514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1A3B20-E59B-42F0-52FF-842864B8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00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698102-EA84-1DDA-A2C8-C963E3393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299EAB-8284-CA2A-9E4C-C813F735C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A018B1-9980-DC6D-747B-9D609676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401E44-E6C1-DBFB-0654-A61A9AEB8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C6AFA-770F-C7BE-4A5E-9BD3AF6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59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C9D1D-FE71-33B0-2377-09C58F0F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F8C78A-BBEF-1348-7609-21A4B11B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79029-67C5-9779-074E-5D5333B8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14DFAB-9CB9-1F6E-C17B-FE1C39EB5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9A6B04-E767-86ED-BC37-E9A2C0BE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8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DFE96-3AAE-3FF1-E52F-25FD4353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4AC973-6D42-ACBE-6EDF-CB4D94C83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68004-5615-74F4-DC09-57DE2FDA8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350AEC-2807-9AFC-88DE-79357A236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3EFE5D-796D-5E3E-E610-366BAF2B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32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2456E-C504-0BCD-33B9-05A8DB2E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3F3374-300F-6585-5533-63FBCC46B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4F7678-7CB0-3D1D-A7E2-2055CCD54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25097A-A805-9E9B-33F1-F00F752B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CB137-7CCC-78D8-93A4-24059A04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862AC3-9CB5-67A5-BE83-D3A9484E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46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7901B-AEB6-7EF1-8E7D-6194D177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249876-96F9-E607-49EB-23A72261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F41C9A-018B-C650-9C89-CD7F831A3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5B06B39-FB93-04C8-3173-964FCAEA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2F7E3C-6A1B-804C-6044-DFA28AE96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71B652-7A05-23FE-D472-611E97687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5F1357-AE3D-6E77-67E0-3C8A9C292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4698C0-A9BA-149D-F4E4-D405B36E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06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BF112-045A-2995-F451-3286272C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FAD201-B1C4-A33B-92CE-4C6CE2CB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314C4C-5EC0-9D0C-A906-831CC78C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12FE40-83C4-0E6B-7331-1F77AEF4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004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22617A-D047-77B0-B408-1DC277279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D397BF-A6E8-8064-7268-4ABF9B46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F43B0E-67D6-4B00-A6DD-55DE709B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26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4094E-B4E2-ED96-EE12-C51A31EA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7330CF-E484-4584-06C5-09065172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48125D-9BD0-55F4-D7DE-86E52E72C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1AB045-6060-CBC5-4A05-C351860D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79DCAB-432C-9143-510B-C97164574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ECA103-E734-B1E0-CE31-DE08AFCE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80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A2356-8771-BBE6-E0BC-5C92F81B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C57557-06C9-F4C4-1E4F-0C152DC83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9D1EA3-E55C-BB48-89B0-03364A117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451A67-CB37-A53E-1966-1F285A3F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9DAAEE-CDD5-F388-F064-1B69B2DF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DE08C6-136D-FD4F-50A2-D419EB06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8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388813-B52B-9F1D-EF71-04845371E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D51CAD-80DE-1FFA-F547-45C62175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CF2C3E-539C-C9C9-9A93-62915D2E7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5BD3-117C-B24D-899F-CF5939E04011}" type="datetimeFigureOut">
              <a:rPr lang="es-MX" smtClean="0"/>
              <a:t>12/03/24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2D0FC4-9373-0A2F-D449-878CACBC7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F8409-6E23-2732-444E-7AD28B016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2876-CF9F-514A-B698-B248C36881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932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203623" y="2096079"/>
            <a:ext cx="604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GENERAL INFORMATION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0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203623" y="2096079"/>
            <a:ext cx="604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OBJECTIVES OF THE PROJECT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14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203623" y="2096079"/>
            <a:ext cx="604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BUDGET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7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203623" y="2096079"/>
            <a:ext cx="604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BENEFICIARIES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0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488631" y="2048578"/>
            <a:ext cx="6044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AMOUNT REQUIRED FROM INTERNATIONAL PARTNER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2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C19363C-75F6-96BA-87D0-38500843E788}"/>
              </a:ext>
            </a:extLst>
          </p:cNvPr>
          <p:cNvSpPr txBox="1"/>
          <p:nvPr/>
        </p:nvSpPr>
        <p:spPr>
          <a:xfrm>
            <a:off x="3203623" y="2096079"/>
            <a:ext cx="604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PHOTOS AND VIDEOS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5D3428B-7816-2D80-0F36-5A3D16E0C8A4}"/>
              </a:ext>
            </a:extLst>
          </p:cNvPr>
          <p:cNvSpPr txBox="1"/>
          <p:nvPr/>
        </p:nvSpPr>
        <p:spPr>
          <a:xfrm>
            <a:off x="5510913" y="578181"/>
            <a:ext cx="240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5">
                    <a:lumMod val="50000"/>
                  </a:schemeClr>
                </a:solidFill>
              </a:rPr>
              <a:t>DISTRICT 4195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C7708948-A669-4CF1-F8A4-ED9498FD3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45" y="149210"/>
            <a:ext cx="2470197" cy="931175"/>
          </a:xfrm>
          <a:prstGeom prst="rect">
            <a:avLst/>
          </a:prstGeom>
        </p:spPr>
      </p:pic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EA8DAEE-36AF-656F-01CC-9D59D3612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9788" y="-136708"/>
            <a:ext cx="2027925" cy="17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702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28</Words>
  <Application>Microsoft Macintosh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Josefina Toledo de Alvarez</dc:creator>
  <cp:lastModifiedBy>Josefina Toledo de Alvarez</cp:lastModifiedBy>
  <cp:revision>9</cp:revision>
  <dcterms:created xsi:type="dcterms:W3CDTF">2022-06-29T17:38:36Z</dcterms:created>
  <dcterms:modified xsi:type="dcterms:W3CDTF">2024-03-13T00:02:52Z</dcterms:modified>
</cp:coreProperties>
</file>